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83181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ЭЛЕКТИВНОЙ ДИСЦИПЛИНЫ</a:t>
            </a:r>
          </a:p>
          <a:p>
            <a:pPr algn="ctr"/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Иностранный язык (французский) 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(уровень А2 ниже среднего)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»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иностранных языков</a:t>
            </a:r>
            <a:endParaRPr lang="ru-RU" altLang="ru-RU" sz="2000" dirty="0"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852" y="1771204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900" y="3045530"/>
            <a:ext cx="7756645" cy="32317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коммуникативных умений в четырех видах речевой деятельности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чтение, письмо и говорение), воспринимать на слух излагаемый материал, извлекать необходимую информацию по предмету из источников на основе бумажных носителей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адекватно излагать полученную специальную информацию на французском языке, уметь планировать свое речевое поведение, выходить из положения при дефиците языковых средств при получении и передаче информации.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devi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6980" y="436606"/>
            <a:ext cx="1666102" cy="16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712" y="2374312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кругозора и эрудиции обучающихся;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начальных навыков повседневного общения на французском языке;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лексическим минимумом в объеме 4000 учебных лексических единиц общего характера;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грамматическими навыками, обеспечивающим успешную коммуникацию общего характера при письменном и устном общении;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основные особенности проявления национальной культуры и традиций стран изучаемого языка;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пользоваться правилами речевого этикета;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вести диалогическую речь и формулировать монологические высказывания с использованием разнообразных лексико-грамматических средств в основных коммуникативных ситуациях неофициального общения;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формулировать сообщение, готовить доклад;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диалогическую и монологическую речь обыденного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следующие виды речевых сообщений: изложения, аннотации, рефераты, тезисы, эссе, сообщения, личные письма, биографические заметки. 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eyfeleva_bashnya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102" y="463378"/>
            <a:ext cx="1215082" cy="182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направления подготовки 40.03.01 Юриспруденция;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40.05.01 Правовое обеспечение национальной безопасности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40.05.02 Правоохранительная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40.05.03 Судебная экспертиза;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40.05.04 Судебная и прокурорская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38.05.01 Экономическая безопасность.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55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Описать внешность, характер человека;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Познакомиться с кем-либо, назначить свидание, написать приглашение;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своем распорядке дня, о своих увлечениях;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Спросить и сказать время, описать погоду;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Праздники во Франции, традиции и обычаи, поздравить, написать поздравительную открытку;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своей семье, составить биографию;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жизни известных французов;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Уметь выразить свое мнение, оценку, эмоции;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Беседа по телефону, реакция на событие;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событиях прошлого и будущего.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franca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434" y="4475351"/>
            <a:ext cx="3821287" cy="20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5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Черты характера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Распорядок дня, повседневные заботы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Праздники во Франции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4. Семья во Франции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Известные французские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личности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6. Внешность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1fed42e393ea771ef659c1a582f861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191" y="3529333"/>
            <a:ext cx="3103044" cy="296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4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211" y="1973916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Интернет-ресурсы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Практика устной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базовой грамматики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Теоретические опросы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Лексико-грамматические тесты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Моделирование повседневных ситуаций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Извлечение информации национально-культурного характера из изучаемых текстов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J’aime+le+français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508" y="1993556"/>
            <a:ext cx="3113903" cy="233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1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 «Иностранный язык (французский) (уровень В1-С2);</a:t>
            </a:r>
          </a:p>
          <a:p>
            <a:pPr lvl="0"/>
            <a:r>
              <a:rPr lang="ru-RU" dirty="0" smtClean="0"/>
              <a:t>«Международное право»;</a:t>
            </a:r>
          </a:p>
          <a:p>
            <a:pPr lvl="0"/>
            <a:r>
              <a:rPr lang="ru-RU" dirty="0" smtClean="0"/>
              <a:t>«Международное частное право»;</a:t>
            </a:r>
          </a:p>
          <a:p>
            <a:pPr lvl="0"/>
            <a:r>
              <a:rPr lang="ru-RU" dirty="0" smtClean="0"/>
              <a:t>«Мировая экономика и международные экономические отношения»;</a:t>
            </a:r>
          </a:p>
          <a:p>
            <a:pPr lvl="0"/>
            <a:r>
              <a:rPr lang="ru-RU" dirty="0" smtClean="0"/>
              <a:t>«Правовые основы международных отношений».</a:t>
            </a: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4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способности и готовности к межкультурному общению;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основных особенностей проявления национальной культуры и традиций стран изучаемого языка;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Иметь представление об этических и нравственных нормах поведения, принятых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инокультурном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социуме, о моделях социальных ситуаций, типичных сценариях взаимодействия;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основными особенностями официального, нейтрального и неофициального регистров общения;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изучения в дальнейшем правовой системы Франции и других франкоязычных государств.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71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1431</TotalTime>
  <Words>540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Слайд 10</vt:lpstr>
    </vt:vector>
  </TitlesOfParts>
  <Company>ФГБОУ СГЮА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Александр</cp:lastModifiedBy>
  <cp:revision>154</cp:revision>
  <dcterms:created xsi:type="dcterms:W3CDTF">2020-12-02T14:35:45Z</dcterms:created>
  <dcterms:modified xsi:type="dcterms:W3CDTF">2022-02-01T18:09:34Z</dcterms:modified>
</cp:coreProperties>
</file>